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86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16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40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19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68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45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13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339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88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05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85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8C266-104D-44DB-B35B-3D767D51574C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4F083-B3AD-40F8-BA69-F9DB82D26C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96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F986E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254" y="312738"/>
            <a:ext cx="12025745" cy="6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2025-09-15T13:24:37Z</dcterms:created>
  <dcterms:modified xsi:type="dcterms:W3CDTF">2025-09-15T13:26:26Z</dcterms:modified>
</cp:coreProperties>
</file>